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3" r:id="rId4"/>
    <p:sldId id="291" r:id="rId5"/>
    <p:sldId id="260" r:id="rId6"/>
    <p:sldId id="284" r:id="rId7"/>
    <p:sldId id="285" r:id="rId8"/>
    <p:sldId id="264" r:id="rId9"/>
    <p:sldId id="261" r:id="rId10"/>
    <p:sldId id="275" r:id="rId11"/>
    <p:sldId id="262" r:id="rId12"/>
    <p:sldId id="268" r:id="rId13"/>
    <p:sldId id="263" r:id="rId14"/>
    <p:sldId id="276" r:id="rId15"/>
    <p:sldId id="266" r:id="rId16"/>
    <p:sldId id="269" r:id="rId17"/>
    <p:sldId id="265" r:id="rId18"/>
    <p:sldId id="277" r:id="rId19"/>
    <p:sldId id="267" r:id="rId20"/>
    <p:sldId id="286" r:id="rId21"/>
    <p:sldId id="287" r:id="rId22"/>
    <p:sldId id="288" r:id="rId23"/>
    <p:sldId id="289" r:id="rId24"/>
    <p:sldId id="259" r:id="rId25"/>
    <p:sldId id="258" r:id="rId26"/>
    <p:sldId id="271" r:id="rId27"/>
    <p:sldId id="274" r:id="rId28"/>
    <p:sldId id="278" r:id="rId29"/>
    <p:sldId id="281" r:id="rId30"/>
    <p:sldId id="280" r:id="rId31"/>
    <p:sldId id="279" r:id="rId32"/>
    <p:sldId id="290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AFF"/>
    <a:srgbClr val="08306B"/>
    <a:srgbClr val="DEEAF6"/>
    <a:srgbClr val="C6DBF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1FE39-79D3-4C6F-9656-9EE13EF9F24B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405FD6-5586-43DE-9658-E5837F8C2392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5062FC-EE12-4F36-8611-F1B4CF1A618F}" type="par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F23A67B3-5BBB-4284-A531-997F8937808E}" type="sib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1AE1EBF9-6C4C-4A9A-94F8-B01483A6AF6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A02D62-8DD3-4733-93EA-C2B1B88F9A0E}" type="par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D383403D-4DE6-40D9-BCB6-C4766DCCEFB3}" type="sib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680C21A7-CA72-472D-8827-D5D945515A2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</a:t>
          </a:r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介紹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A4CAD-686D-4C73-9D97-57F0AB92B697}" type="par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79A4702E-BEA3-46CC-AC52-16E111F125A5}" type="sib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8D8A2D17-DC9F-4D03-ACF6-9AC49211060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A2C108-977A-4A29-83EA-EF01C49EDFED}" type="par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D805F0B3-E16F-44BE-8C63-667AD283C131}" type="sib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364CD9EC-663C-440B-BEDC-47E92195CC0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01919F-9F7C-4A3E-AF05-29AD798252CD}" type="par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5AE57E21-24CB-4F7D-83BE-F7E4BE9FDAF4}" type="sib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2CB65229-7E64-4B0B-BBC2-668922B2067B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7D23A8-5968-4D25-8576-59FD2CE35653}" type="par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8C390C83-CDB6-4AC8-9EBD-B51CCBAFF6B4}" type="sib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10516AA3-F36D-48A1-87A5-1D353FE7B4B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E0DFA7-7677-4089-804B-4938DB71B04F}" type="par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6ECF3E71-2CB0-4C51-A89E-F443AC9233AA}" type="sib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56BD2C84-E26D-44AB-912C-942399369AA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E2EC5-B198-44F4-8FBC-E8010B7DB31D}" type="par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BB8588BB-F27E-4FCD-B666-0C310C145E5C}" type="sib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D4CCA611-FF58-4F35-919A-2AFE6D7BFD3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6B1669-D64D-4F11-B3F9-28D935FBE70A}" type="par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2C83D121-4121-4DA1-829E-9EA1E2E5EE36}" type="sib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38F59D46-6464-4595-96D5-D02C96801111}" type="pres">
      <dgm:prSet presAssocID="{56E1FE39-79D3-4C6F-9656-9EE13EF9F2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B26FE56-B272-4B2F-8591-5E2DC8A1ABDE}" type="pres">
      <dgm:prSet presAssocID="{A4405FD6-5586-43DE-9658-E5837F8C2392}" presName="centerShape" presStyleLbl="node0" presStyleIdx="0" presStyleCnt="1" custLinFactNeighborX="410" custLinFactNeighborY="-22470"/>
      <dgm:spPr/>
      <dgm:t>
        <a:bodyPr/>
        <a:lstStyle/>
        <a:p>
          <a:endParaRPr lang="zh-TW" altLang="en-US"/>
        </a:p>
      </dgm:t>
    </dgm:pt>
    <dgm:pt modelId="{696FF966-ACC3-426E-AE65-30EC13EC0962}" type="pres">
      <dgm:prSet presAssocID="{736B1669-D64D-4F11-B3F9-28D935FBE70A}" presName="Name9" presStyleLbl="parChTrans1D2" presStyleIdx="0" presStyleCnt="8"/>
      <dgm:spPr/>
    </dgm:pt>
    <dgm:pt modelId="{3A73D41D-C7AE-4393-B130-F4D340B1505F}" type="pres">
      <dgm:prSet presAssocID="{736B1669-D64D-4F11-B3F9-28D935FBE70A}" presName="connTx" presStyleLbl="parChTrans1D2" presStyleIdx="0" presStyleCnt="8"/>
      <dgm:spPr/>
    </dgm:pt>
    <dgm:pt modelId="{62218D36-A826-4D27-8D41-B7C8A44B023E}" type="pres">
      <dgm:prSet presAssocID="{D4CCA611-FF58-4F35-919A-2AFE6D7BFD3E}" presName="node" presStyleLbl="node1" presStyleIdx="0" presStyleCnt="8" custScaleX="109088" custScaleY="109088" custRadScaleRad="195484" custRadScaleInc="-28573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C3E408-2824-4D71-AAEB-927B5A7888E6}" type="pres">
      <dgm:prSet presAssocID="{21A02D62-8DD3-4733-93EA-C2B1B88F9A0E}" presName="Name9" presStyleLbl="parChTrans1D2" presStyleIdx="1" presStyleCnt="8"/>
      <dgm:spPr/>
      <dgm:t>
        <a:bodyPr/>
        <a:lstStyle/>
        <a:p>
          <a:endParaRPr lang="zh-TW" altLang="en-US"/>
        </a:p>
      </dgm:t>
    </dgm:pt>
    <dgm:pt modelId="{87257C8D-63EF-4669-95B3-71CF30CFCDB1}" type="pres">
      <dgm:prSet presAssocID="{21A02D62-8DD3-4733-93EA-C2B1B88F9A0E}" presName="connTx" presStyleLbl="parChTrans1D2" presStyleIdx="1" presStyleCnt="8"/>
      <dgm:spPr/>
      <dgm:t>
        <a:bodyPr/>
        <a:lstStyle/>
        <a:p>
          <a:endParaRPr lang="zh-TW" altLang="en-US"/>
        </a:p>
      </dgm:t>
    </dgm:pt>
    <dgm:pt modelId="{730CA5DF-FB8E-42A2-852A-18CB15170968}" type="pres">
      <dgm:prSet presAssocID="{1AE1EBF9-6C4C-4A9A-94F8-B01483A6AF60}" presName="node" presStyleLbl="node1" presStyleIdx="1" presStyleCnt="8" custScaleX="109088" custScaleY="109088" custRadScaleRad="191345" custRadScaleInc="-59029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158FBC-0FC8-4526-9DDE-FB6BD1898112}" type="pres">
      <dgm:prSet presAssocID="{5D3A4CAD-686D-4C73-9D97-57F0AB92B697}" presName="Name9" presStyleLbl="parChTrans1D2" presStyleIdx="2" presStyleCnt="8"/>
      <dgm:spPr/>
      <dgm:t>
        <a:bodyPr/>
        <a:lstStyle/>
        <a:p>
          <a:endParaRPr lang="zh-TW" altLang="en-US"/>
        </a:p>
      </dgm:t>
    </dgm:pt>
    <dgm:pt modelId="{83D5145F-488F-4430-BAE6-C12B3F8BF52C}" type="pres">
      <dgm:prSet presAssocID="{5D3A4CAD-686D-4C73-9D97-57F0AB92B697}" presName="connTx" presStyleLbl="parChTrans1D2" presStyleIdx="2" presStyleCnt="8"/>
      <dgm:spPr/>
      <dgm:t>
        <a:bodyPr/>
        <a:lstStyle/>
        <a:p>
          <a:endParaRPr lang="zh-TW" altLang="en-US"/>
        </a:p>
      </dgm:t>
    </dgm:pt>
    <dgm:pt modelId="{2A5A8700-2DDF-4C28-AEB3-C6EDF2F30C2E}" type="pres">
      <dgm:prSet presAssocID="{680C21A7-CA72-472D-8827-D5D945515A28}" presName="node" presStyleLbl="node1" presStyleIdx="2" presStyleCnt="8" custScaleX="109088" custScaleY="109088" custRadScaleRad="163422" custRadScaleInc="6888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0C01E7-F72B-4B5B-B3DB-913D31AD598D}" type="pres">
      <dgm:prSet presAssocID="{B9A2C108-977A-4A29-83EA-EF01C49EDFED}" presName="Name9" presStyleLbl="parChTrans1D2" presStyleIdx="3" presStyleCnt="8"/>
      <dgm:spPr/>
      <dgm:t>
        <a:bodyPr/>
        <a:lstStyle/>
        <a:p>
          <a:endParaRPr lang="zh-TW" altLang="en-US"/>
        </a:p>
      </dgm:t>
    </dgm:pt>
    <dgm:pt modelId="{8CCEE1AC-BAE6-4BE6-B6F8-2E18BF56E5BF}" type="pres">
      <dgm:prSet presAssocID="{B9A2C108-977A-4A29-83EA-EF01C49EDFED}" presName="connTx" presStyleLbl="parChTrans1D2" presStyleIdx="3" presStyleCnt="8"/>
      <dgm:spPr/>
      <dgm:t>
        <a:bodyPr/>
        <a:lstStyle/>
        <a:p>
          <a:endParaRPr lang="zh-TW" altLang="en-US"/>
        </a:p>
      </dgm:t>
    </dgm:pt>
    <dgm:pt modelId="{87BA534D-C71B-47E0-BF0B-4A288136821D}" type="pres">
      <dgm:prSet presAssocID="{8D8A2D17-DC9F-4D03-ACF6-9AC492110600}" presName="node" presStyleLbl="node1" presStyleIdx="3" presStyleCnt="8" custScaleX="109088" custScaleY="109088" custRadScaleRad="106659" custRadScaleInc="3284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BA0EB6-3D0D-4B94-A4B2-0452F68CC381}" type="pres">
      <dgm:prSet presAssocID="{DB7D23A8-5968-4D25-8576-59FD2CE35653}" presName="Name9" presStyleLbl="parChTrans1D2" presStyleIdx="4" presStyleCnt="8"/>
      <dgm:spPr/>
      <dgm:t>
        <a:bodyPr/>
        <a:lstStyle/>
        <a:p>
          <a:endParaRPr lang="zh-TW" altLang="en-US"/>
        </a:p>
      </dgm:t>
    </dgm:pt>
    <dgm:pt modelId="{BE9E83CD-5180-4AB0-8302-6B31422A8301}" type="pres">
      <dgm:prSet presAssocID="{DB7D23A8-5968-4D25-8576-59FD2CE35653}" presName="connTx" presStyleLbl="parChTrans1D2" presStyleIdx="4" presStyleCnt="8"/>
      <dgm:spPr/>
      <dgm:t>
        <a:bodyPr/>
        <a:lstStyle/>
        <a:p>
          <a:endParaRPr lang="zh-TW" altLang="en-US"/>
        </a:p>
      </dgm:t>
    </dgm:pt>
    <dgm:pt modelId="{5717422D-5448-44BD-B2FD-E3446E1C4484}" type="pres">
      <dgm:prSet presAssocID="{2CB65229-7E64-4B0B-BBC2-668922B2067B}" presName="node" presStyleLbl="node1" presStyleIdx="4" presStyleCnt="8" custScaleX="109088" custScaleY="109088" custRadScaleRad="106507" custRadScaleInc="-1289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E4E7D5-9D3A-40BE-8726-167AE2BF983B}" type="pres">
      <dgm:prSet presAssocID="{C8E0DFA7-7677-4089-804B-4938DB71B04F}" presName="Name9" presStyleLbl="parChTrans1D2" presStyleIdx="5" presStyleCnt="8"/>
      <dgm:spPr/>
      <dgm:t>
        <a:bodyPr/>
        <a:lstStyle/>
        <a:p>
          <a:endParaRPr lang="zh-TW" altLang="en-US"/>
        </a:p>
      </dgm:t>
    </dgm:pt>
    <dgm:pt modelId="{49FB9248-0537-4290-B8CB-B390E39B8B5A}" type="pres">
      <dgm:prSet presAssocID="{C8E0DFA7-7677-4089-804B-4938DB71B04F}" presName="connTx" presStyleLbl="parChTrans1D2" presStyleIdx="5" presStyleCnt="8"/>
      <dgm:spPr/>
      <dgm:t>
        <a:bodyPr/>
        <a:lstStyle/>
        <a:p>
          <a:endParaRPr lang="zh-TW" altLang="en-US"/>
        </a:p>
      </dgm:t>
    </dgm:pt>
    <dgm:pt modelId="{995237E8-9B78-4B2D-A50A-BBCEA1E8225E}" type="pres">
      <dgm:prSet presAssocID="{10516AA3-F36D-48A1-87A5-1D353FE7B4BE}" presName="node" presStyleLbl="node1" presStyleIdx="5" presStyleCnt="8" custScaleX="109088" custScaleY="109088" custRadScaleRad="165638" custRadScaleInc="-4915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36519B-061B-41D0-87D7-DDA350286F00}" type="pres">
      <dgm:prSet presAssocID="{EC01919F-9F7C-4A3E-AF05-29AD798252CD}" presName="Name9" presStyleLbl="parChTrans1D2" presStyleIdx="6" presStyleCnt="8"/>
      <dgm:spPr/>
      <dgm:t>
        <a:bodyPr/>
        <a:lstStyle/>
        <a:p>
          <a:endParaRPr lang="zh-TW" altLang="en-US"/>
        </a:p>
      </dgm:t>
    </dgm:pt>
    <dgm:pt modelId="{7A2D2235-14F9-4A28-BBBC-5206B81B97BF}" type="pres">
      <dgm:prSet presAssocID="{EC01919F-9F7C-4A3E-AF05-29AD798252CD}" presName="connTx" presStyleLbl="parChTrans1D2" presStyleIdx="6" presStyleCnt="8"/>
      <dgm:spPr/>
      <dgm:t>
        <a:bodyPr/>
        <a:lstStyle/>
        <a:p>
          <a:endParaRPr lang="zh-TW" altLang="en-US"/>
        </a:p>
      </dgm:t>
    </dgm:pt>
    <dgm:pt modelId="{E5B25D9F-9380-4D46-A087-706E86E4AC1A}" type="pres">
      <dgm:prSet presAssocID="{364CD9EC-663C-440B-BEDC-47E92195CC08}" presName="node" presStyleLbl="node1" presStyleIdx="6" presStyleCnt="8" custScaleX="109088" custScaleY="109088" custRadScaleRad="190596" custRadScaleInc="78879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02E575-73A6-4AA1-B3E7-E0363873612B}" type="pres">
      <dgm:prSet presAssocID="{0D4E2EC5-B198-44F4-8FBC-E8010B7DB31D}" presName="Name9" presStyleLbl="parChTrans1D2" presStyleIdx="7" presStyleCnt="8"/>
      <dgm:spPr/>
      <dgm:t>
        <a:bodyPr/>
        <a:lstStyle/>
        <a:p>
          <a:endParaRPr lang="zh-TW" altLang="en-US"/>
        </a:p>
      </dgm:t>
    </dgm:pt>
    <dgm:pt modelId="{52EC1403-AB13-4C02-B18C-EED94E951DBF}" type="pres">
      <dgm:prSet presAssocID="{0D4E2EC5-B198-44F4-8FBC-E8010B7DB31D}" presName="connTx" presStyleLbl="parChTrans1D2" presStyleIdx="7" presStyleCnt="8"/>
      <dgm:spPr/>
      <dgm:t>
        <a:bodyPr/>
        <a:lstStyle/>
        <a:p>
          <a:endParaRPr lang="zh-TW" altLang="en-US"/>
        </a:p>
      </dgm:t>
    </dgm:pt>
    <dgm:pt modelId="{50CA9644-4137-457A-B747-DF52D72470B8}" type="pres">
      <dgm:prSet presAssocID="{56BD2C84-E26D-44AB-912C-942399369AAE}" presName="node" presStyleLbl="node1" presStyleIdx="7" presStyleCnt="8" custScaleX="109088" custScaleY="109088" custRadScaleRad="195358" custRadScaleInc="48524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F9691B2-CE1E-4EF4-AF54-F8CB4CBC94FC}" type="presOf" srcId="{EC01919F-9F7C-4A3E-AF05-29AD798252CD}" destId="{7A2D2235-14F9-4A28-BBBC-5206B81B97BF}" srcOrd="1" destOrd="0" presId="urn:microsoft.com/office/officeart/2005/8/layout/radial1"/>
    <dgm:cxn modelId="{7DAD0CB8-94E5-49FA-A367-8CFB856D78AE}" type="presOf" srcId="{DB7D23A8-5968-4D25-8576-59FD2CE35653}" destId="{BE9E83CD-5180-4AB0-8302-6B31422A8301}" srcOrd="1" destOrd="0" presId="urn:microsoft.com/office/officeart/2005/8/layout/radial1"/>
    <dgm:cxn modelId="{B65BE27F-ACCB-4802-B52E-7E287AFDFEE0}" srcId="{A4405FD6-5586-43DE-9658-E5837F8C2392}" destId="{680C21A7-CA72-472D-8827-D5D945515A28}" srcOrd="2" destOrd="0" parTransId="{5D3A4CAD-686D-4C73-9D97-57F0AB92B697}" sibTransId="{79A4702E-BEA3-46CC-AC52-16E111F125A5}"/>
    <dgm:cxn modelId="{32950301-C0F9-4E12-9D6B-59EC4DE37D2F}" type="presOf" srcId="{D4CCA611-FF58-4F35-919A-2AFE6D7BFD3E}" destId="{62218D36-A826-4D27-8D41-B7C8A44B023E}" srcOrd="0" destOrd="0" presId="urn:microsoft.com/office/officeart/2005/8/layout/radial1"/>
    <dgm:cxn modelId="{4707D2DD-9320-4192-937E-87CC14241B30}" type="presOf" srcId="{0D4E2EC5-B198-44F4-8FBC-E8010B7DB31D}" destId="{52EC1403-AB13-4C02-B18C-EED94E951DBF}" srcOrd="1" destOrd="0" presId="urn:microsoft.com/office/officeart/2005/8/layout/radial1"/>
    <dgm:cxn modelId="{3AE3F6AF-B9B6-4094-9C3C-3EC0941F1E6B}" srcId="{A4405FD6-5586-43DE-9658-E5837F8C2392}" destId="{56BD2C84-E26D-44AB-912C-942399369AAE}" srcOrd="7" destOrd="0" parTransId="{0D4E2EC5-B198-44F4-8FBC-E8010B7DB31D}" sibTransId="{BB8588BB-F27E-4FCD-B666-0C310C145E5C}"/>
    <dgm:cxn modelId="{6A3DE537-0E99-46E6-A8AA-295465285523}" type="presOf" srcId="{736B1669-D64D-4F11-B3F9-28D935FBE70A}" destId="{3A73D41D-C7AE-4393-B130-F4D340B1505F}" srcOrd="1" destOrd="0" presId="urn:microsoft.com/office/officeart/2005/8/layout/radial1"/>
    <dgm:cxn modelId="{E6276719-1D4C-4057-9F59-A3AA21F14A98}" type="presOf" srcId="{B9A2C108-977A-4A29-83EA-EF01C49EDFED}" destId="{8CCEE1AC-BAE6-4BE6-B6F8-2E18BF56E5BF}" srcOrd="1" destOrd="0" presId="urn:microsoft.com/office/officeart/2005/8/layout/radial1"/>
    <dgm:cxn modelId="{25580386-ACED-4C99-BF18-3FBF09C9AF43}" srcId="{A4405FD6-5586-43DE-9658-E5837F8C2392}" destId="{8D8A2D17-DC9F-4D03-ACF6-9AC492110600}" srcOrd="3" destOrd="0" parTransId="{B9A2C108-977A-4A29-83EA-EF01C49EDFED}" sibTransId="{D805F0B3-E16F-44BE-8C63-667AD283C131}"/>
    <dgm:cxn modelId="{3505B25D-FC05-488A-B1A0-020E08FDCF71}" srcId="{A4405FD6-5586-43DE-9658-E5837F8C2392}" destId="{2CB65229-7E64-4B0B-BBC2-668922B2067B}" srcOrd="4" destOrd="0" parTransId="{DB7D23A8-5968-4D25-8576-59FD2CE35653}" sibTransId="{8C390C83-CDB6-4AC8-9EBD-B51CCBAFF6B4}"/>
    <dgm:cxn modelId="{D04110F0-975D-4E26-AD27-72AA31E8748B}" type="presOf" srcId="{2CB65229-7E64-4B0B-BBC2-668922B2067B}" destId="{5717422D-5448-44BD-B2FD-E3446E1C4484}" srcOrd="0" destOrd="0" presId="urn:microsoft.com/office/officeart/2005/8/layout/radial1"/>
    <dgm:cxn modelId="{29EA6F4A-BD32-42C8-A450-49E3AAD1961C}" srcId="{56E1FE39-79D3-4C6F-9656-9EE13EF9F24B}" destId="{A4405FD6-5586-43DE-9658-E5837F8C2392}" srcOrd="0" destOrd="0" parTransId="{FE5062FC-EE12-4F36-8611-F1B4CF1A618F}" sibTransId="{F23A67B3-5BBB-4284-A531-997F8937808E}"/>
    <dgm:cxn modelId="{F0D748A4-C6BB-472F-B879-C3BF4D9FDB3D}" srcId="{A4405FD6-5586-43DE-9658-E5837F8C2392}" destId="{1AE1EBF9-6C4C-4A9A-94F8-B01483A6AF60}" srcOrd="1" destOrd="0" parTransId="{21A02D62-8DD3-4733-93EA-C2B1B88F9A0E}" sibTransId="{D383403D-4DE6-40D9-BCB6-C4766DCCEFB3}"/>
    <dgm:cxn modelId="{1684A26E-2AC1-4DA4-8B5F-8EEFD6E188A8}" type="presOf" srcId="{56BD2C84-E26D-44AB-912C-942399369AAE}" destId="{50CA9644-4137-457A-B747-DF52D72470B8}" srcOrd="0" destOrd="0" presId="urn:microsoft.com/office/officeart/2005/8/layout/radial1"/>
    <dgm:cxn modelId="{0357A8EA-82B7-4AC4-9E17-26D58FFEC4F8}" type="presOf" srcId="{B9A2C108-977A-4A29-83EA-EF01C49EDFED}" destId="{A60C01E7-F72B-4B5B-B3DB-913D31AD598D}" srcOrd="0" destOrd="0" presId="urn:microsoft.com/office/officeart/2005/8/layout/radial1"/>
    <dgm:cxn modelId="{5A52D3C0-54A1-470C-A3B2-AD46C07571C4}" type="presOf" srcId="{10516AA3-F36D-48A1-87A5-1D353FE7B4BE}" destId="{995237E8-9B78-4B2D-A50A-BBCEA1E8225E}" srcOrd="0" destOrd="0" presId="urn:microsoft.com/office/officeart/2005/8/layout/radial1"/>
    <dgm:cxn modelId="{381898B0-B4DD-4BFC-8D40-87589BF050AC}" type="presOf" srcId="{5D3A4CAD-686D-4C73-9D97-57F0AB92B697}" destId="{83D5145F-488F-4430-BAE6-C12B3F8BF52C}" srcOrd="1" destOrd="0" presId="urn:microsoft.com/office/officeart/2005/8/layout/radial1"/>
    <dgm:cxn modelId="{1376C4D5-57DF-4F44-B5F5-266F1E9D6594}" srcId="{A4405FD6-5586-43DE-9658-E5837F8C2392}" destId="{364CD9EC-663C-440B-BEDC-47E92195CC08}" srcOrd="6" destOrd="0" parTransId="{EC01919F-9F7C-4A3E-AF05-29AD798252CD}" sibTransId="{5AE57E21-24CB-4F7D-83BE-F7E4BE9FDAF4}"/>
    <dgm:cxn modelId="{0AD5C425-116A-498E-89F6-79FEA696072D}" type="presOf" srcId="{56E1FE39-79D3-4C6F-9656-9EE13EF9F24B}" destId="{38F59D46-6464-4595-96D5-D02C96801111}" srcOrd="0" destOrd="0" presId="urn:microsoft.com/office/officeart/2005/8/layout/radial1"/>
    <dgm:cxn modelId="{DFC60ABC-CB5A-4603-AD65-2BEAEB0CF217}" type="presOf" srcId="{C8E0DFA7-7677-4089-804B-4938DB71B04F}" destId="{49FB9248-0537-4290-B8CB-B390E39B8B5A}" srcOrd="1" destOrd="0" presId="urn:microsoft.com/office/officeart/2005/8/layout/radial1"/>
    <dgm:cxn modelId="{95617702-F629-4E20-A3FF-3604B99BF168}" srcId="{A4405FD6-5586-43DE-9658-E5837F8C2392}" destId="{D4CCA611-FF58-4F35-919A-2AFE6D7BFD3E}" srcOrd="0" destOrd="0" parTransId="{736B1669-D64D-4F11-B3F9-28D935FBE70A}" sibTransId="{2C83D121-4121-4DA1-829E-9EA1E2E5EE36}"/>
    <dgm:cxn modelId="{8658C4E6-81E1-47B7-811F-D4F7A0C8C568}" type="presOf" srcId="{8D8A2D17-DC9F-4D03-ACF6-9AC492110600}" destId="{87BA534D-C71B-47E0-BF0B-4A288136821D}" srcOrd="0" destOrd="0" presId="urn:microsoft.com/office/officeart/2005/8/layout/radial1"/>
    <dgm:cxn modelId="{A6B59457-61B3-41D9-962F-5D0851160AB5}" type="presOf" srcId="{C8E0DFA7-7677-4089-804B-4938DB71B04F}" destId="{71E4E7D5-9D3A-40BE-8726-167AE2BF983B}" srcOrd="0" destOrd="0" presId="urn:microsoft.com/office/officeart/2005/8/layout/radial1"/>
    <dgm:cxn modelId="{3C70F81C-46B9-422A-978B-15315F67A762}" type="presOf" srcId="{DB7D23A8-5968-4D25-8576-59FD2CE35653}" destId="{F9BA0EB6-3D0D-4B94-A4B2-0452F68CC381}" srcOrd="0" destOrd="0" presId="urn:microsoft.com/office/officeart/2005/8/layout/radial1"/>
    <dgm:cxn modelId="{3885A140-08E5-4808-9532-C252C98FE1FE}" type="presOf" srcId="{A4405FD6-5586-43DE-9658-E5837F8C2392}" destId="{FB26FE56-B272-4B2F-8591-5E2DC8A1ABDE}" srcOrd="0" destOrd="0" presId="urn:microsoft.com/office/officeart/2005/8/layout/radial1"/>
    <dgm:cxn modelId="{B85A0427-EF11-4DF7-8EF7-8D487497F531}" type="presOf" srcId="{0D4E2EC5-B198-44F4-8FBC-E8010B7DB31D}" destId="{5702E575-73A6-4AA1-B3E7-E0363873612B}" srcOrd="0" destOrd="0" presId="urn:microsoft.com/office/officeart/2005/8/layout/radial1"/>
    <dgm:cxn modelId="{0C5580FD-9E0E-4255-BD1C-C0A27927893D}" type="presOf" srcId="{21A02D62-8DD3-4733-93EA-C2B1B88F9A0E}" destId="{87257C8D-63EF-4669-95B3-71CF30CFCDB1}" srcOrd="1" destOrd="0" presId="urn:microsoft.com/office/officeart/2005/8/layout/radial1"/>
    <dgm:cxn modelId="{97663152-B3A7-4E61-B33D-D3F27B111737}" type="presOf" srcId="{680C21A7-CA72-472D-8827-D5D945515A28}" destId="{2A5A8700-2DDF-4C28-AEB3-C6EDF2F30C2E}" srcOrd="0" destOrd="0" presId="urn:microsoft.com/office/officeart/2005/8/layout/radial1"/>
    <dgm:cxn modelId="{2FAC17EA-46CE-494C-9C13-DDF795050AB5}" srcId="{A4405FD6-5586-43DE-9658-E5837F8C2392}" destId="{10516AA3-F36D-48A1-87A5-1D353FE7B4BE}" srcOrd="5" destOrd="0" parTransId="{C8E0DFA7-7677-4089-804B-4938DB71B04F}" sibTransId="{6ECF3E71-2CB0-4C51-A89E-F443AC9233AA}"/>
    <dgm:cxn modelId="{F7461374-1759-425E-AE94-B164FB67BD9F}" type="presOf" srcId="{EC01919F-9F7C-4A3E-AF05-29AD798252CD}" destId="{B136519B-061B-41D0-87D7-DDA350286F00}" srcOrd="0" destOrd="0" presId="urn:microsoft.com/office/officeart/2005/8/layout/radial1"/>
    <dgm:cxn modelId="{1A05CF41-D342-4968-B47B-71BD0FD7AFF3}" type="presOf" srcId="{364CD9EC-663C-440B-BEDC-47E92195CC08}" destId="{E5B25D9F-9380-4D46-A087-706E86E4AC1A}" srcOrd="0" destOrd="0" presId="urn:microsoft.com/office/officeart/2005/8/layout/radial1"/>
    <dgm:cxn modelId="{8891D5C2-D313-48A0-BA3A-014430CAC454}" type="presOf" srcId="{5D3A4CAD-686D-4C73-9D97-57F0AB92B697}" destId="{5A158FBC-0FC8-4526-9DDE-FB6BD1898112}" srcOrd="0" destOrd="0" presId="urn:microsoft.com/office/officeart/2005/8/layout/radial1"/>
    <dgm:cxn modelId="{375901BA-2381-479A-8486-4D288DF0E904}" type="presOf" srcId="{736B1669-D64D-4F11-B3F9-28D935FBE70A}" destId="{696FF966-ACC3-426E-AE65-30EC13EC0962}" srcOrd="0" destOrd="0" presId="urn:microsoft.com/office/officeart/2005/8/layout/radial1"/>
    <dgm:cxn modelId="{74B9D7E8-CDE4-404F-B9BC-D83C86CE8B06}" type="presOf" srcId="{21A02D62-8DD3-4733-93EA-C2B1B88F9A0E}" destId="{D4C3E408-2824-4D71-AAEB-927B5A7888E6}" srcOrd="0" destOrd="0" presId="urn:microsoft.com/office/officeart/2005/8/layout/radial1"/>
    <dgm:cxn modelId="{10D50BD3-ED8A-4591-B7A6-F535BDC4849F}" type="presOf" srcId="{1AE1EBF9-6C4C-4A9A-94F8-B01483A6AF60}" destId="{730CA5DF-FB8E-42A2-852A-18CB15170968}" srcOrd="0" destOrd="0" presId="urn:microsoft.com/office/officeart/2005/8/layout/radial1"/>
    <dgm:cxn modelId="{162646C9-F4B7-497F-AE38-4CCD4E10EBDE}" type="presParOf" srcId="{38F59D46-6464-4595-96D5-D02C96801111}" destId="{FB26FE56-B272-4B2F-8591-5E2DC8A1ABDE}" srcOrd="0" destOrd="0" presId="urn:microsoft.com/office/officeart/2005/8/layout/radial1"/>
    <dgm:cxn modelId="{2D6448D1-DB0F-4931-9F9C-D682A8D614F0}" type="presParOf" srcId="{38F59D46-6464-4595-96D5-D02C96801111}" destId="{696FF966-ACC3-426E-AE65-30EC13EC0962}" srcOrd="1" destOrd="0" presId="urn:microsoft.com/office/officeart/2005/8/layout/radial1"/>
    <dgm:cxn modelId="{CD766351-54DA-4DCF-A50A-D6C814441D6D}" type="presParOf" srcId="{696FF966-ACC3-426E-AE65-30EC13EC0962}" destId="{3A73D41D-C7AE-4393-B130-F4D340B1505F}" srcOrd="0" destOrd="0" presId="urn:microsoft.com/office/officeart/2005/8/layout/radial1"/>
    <dgm:cxn modelId="{0BFFB520-4831-4034-A417-EA68F9D489CB}" type="presParOf" srcId="{38F59D46-6464-4595-96D5-D02C96801111}" destId="{62218D36-A826-4D27-8D41-B7C8A44B023E}" srcOrd="2" destOrd="0" presId="urn:microsoft.com/office/officeart/2005/8/layout/radial1"/>
    <dgm:cxn modelId="{6EE06421-FD1D-41D7-B792-AF00DE45814A}" type="presParOf" srcId="{38F59D46-6464-4595-96D5-D02C96801111}" destId="{D4C3E408-2824-4D71-AAEB-927B5A7888E6}" srcOrd="3" destOrd="0" presId="urn:microsoft.com/office/officeart/2005/8/layout/radial1"/>
    <dgm:cxn modelId="{4C962792-FBAB-4EB1-8385-EE25FD0E5BE0}" type="presParOf" srcId="{D4C3E408-2824-4D71-AAEB-927B5A7888E6}" destId="{87257C8D-63EF-4669-95B3-71CF30CFCDB1}" srcOrd="0" destOrd="0" presId="urn:microsoft.com/office/officeart/2005/8/layout/radial1"/>
    <dgm:cxn modelId="{4E474E4A-0D22-4E25-BF40-9A7E9794B79B}" type="presParOf" srcId="{38F59D46-6464-4595-96D5-D02C96801111}" destId="{730CA5DF-FB8E-42A2-852A-18CB15170968}" srcOrd="4" destOrd="0" presId="urn:microsoft.com/office/officeart/2005/8/layout/radial1"/>
    <dgm:cxn modelId="{93B4CE36-A184-4E50-8F5F-19FD6E467314}" type="presParOf" srcId="{38F59D46-6464-4595-96D5-D02C96801111}" destId="{5A158FBC-0FC8-4526-9DDE-FB6BD1898112}" srcOrd="5" destOrd="0" presId="urn:microsoft.com/office/officeart/2005/8/layout/radial1"/>
    <dgm:cxn modelId="{F20576CC-9607-4A96-8273-834C22EC3AC3}" type="presParOf" srcId="{5A158FBC-0FC8-4526-9DDE-FB6BD1898112}" destId="{83D5145F-488F-4430-BAE6-C12B3F8BF52C}" srcOrd="0" destOrd="0" presId="urn:microsoft.com/office/officeart/2005/8/layout/radial1"/>
    <dgm:cxn modelId="{D2CE5B23-FD04-46DE-8852-0A005C324641}" type="presParOf" srcId="{38F59D46-6464-4595-96D5-D02C96801111}" destId="{2A5A8700-2DDF-4C28-AEB3-C6EDF2F30C2E}" srcOrd="6" destOrd="0" presId="urn:microsoft.com/office/officeart/2005/8/layout/radial1"/>
    <dgm:cxn modelId="{D774254E-3679-48A9-A398-D9F7EDA29830}" type="presParOf" srcId="{38F59D46-6464-4595-96D5-D02C96801111}" destId="{A60C01E7-F72B-4B5B-B3DB-913D31AD598D}" srcOrd="7" destOrd="0" presId="urn:microsoft.com/office/officeart/2005/8/layout/radial1"/>
    <dgm:cxn modelId="{C09AAABC-C1BD-49EB-BBF1-ACDE729A45F1}" type="presParOf" srcId="{A60C01E7-F72B-4B5B-B3DB-913D31AD598D}" destId="{8CCEE1AC-BAE6-4BE6-B6F8-2E18BF56E5BF}" srcOrd="0" destOrd="0" presId="urn:microsoft.com/office/officeart/2005/8/layout/radial1"/>
    <dgm:cxn modelId="{B618267E-BBF7-4E76-9916-361E5477C338}" type="presParOf" srcId="{38F59D46-6464-4595-96D5-D02C96801111}" destId="{87BA534D-C71B-47E0-BF0B-4A288136821D}" srcOrd="8" destOrd="0" presId="urn:microsoft.com/office/officeart/2005/8/layout/radial1"/>
    <dgm:cxn modelId="{0131B0C2-4429-4140-B998-8768D83A1CF3}" type="presParOf" srcId="{38F59D46-6464-4595-96D5-D02C96801111}" destId="{F9BA0EB6-3D0D-4B94-A4B2-0452F68CC381}" srcOrd="9" destOrd="0" presId="urn:microsoft.com/office/officeart/2005/8/layout/radial1"/>
    <dgm:cxn modelId="{CC9D1529-D163-4EDF-90BA-CDF60F0FBADA}" type="presParOf" srcId="{F9BA0EB6-3D0D-4B94-A4B2-0452F68CC381}" destId="{BE9E83CD-5180-4AB0-8302-6B31422A8301}" srcOrd="0" destOrd="0" presId="urn:microsoft.com/office/officeart/2005/8/layout/radial1"/>
    <dgm:cxn modelId="{4CB75D64-7AE8-4F88-8131-BF0B07F3FD21}" type="presParOf" srcId="{38F59D46-6464-4595-96D5-D02C96801111}" destId="{5717422D-5448-44BD-B2FD-E3446E1C4484}" srcOrd="10" destOrd="0" presId="urn:microsoft.com/office/officeart/2005/8/layout/radial1"/>
    <dgm:cxn modelId="{EB9D88AA-6E60-4913-87E4-BBED36F0431F}" type="presParOf" srcId="{38F59D46-6464-4595-96D5-D02C96801111}" destId="{71E4E7D5-9D3A-40BE-8726-167AE2BF983B}" srcOrd="11" destOrd="0" presId="urn:microsoft.com/office/officeart/2005/8/layout/radial1"/>
    <dgm:cxn modelId="{0EA29081-247A-4EDA-BB3F-37AE38CF3AA5}" type="presParOf" srcId="{71E4E7D5-9D3A-40BE-8726-167AE2BF983B}" destId="{49FB9248-0537-4290-B8CB-B390E39B8B5A}" srcOrd="0" destOrd="0" presId="urn:microsoft.com/office/officeart/2005/8/layout/radial1"/>
    <dgm:cxn modelId="{CBF7B0E9-122C-4305-A793-41289C1803C3}" type="presParOf" srcId="{38F59D46-6464-4595-96D5-D02C96801111}" destId="{995237E8-9B78-4B2D-A50A-BBCEA1E8225E}" srcOrd="12" destOrd="0" presId="urn:microsoft.com/office/officeart/2005/8/layout/radial1"/>
    <dgm:cxn modelId="{5FB8F98C-D161-4C24-B9EC-5F4D89820859}" type="presParOf" srcId="{38F59D46-6464-4595-96D5-D02C96801111}" destId="{B136519B-061B-41D0-87D7-DDA350286F00}" srcOrd="13" destOrd="0" presId="urn:microsoft.com/office/officeart/2005/8/layout/radial1"/>
    <dgm:cxn modelId="{E2967679-B25A-43C4-B9A1-A34FC992C7C1}" type="presParOf" srcId="{B136519B-061B-41D0-87D7-DDA350286F00}" destId="{7A2D2235-14F9-4A28-BBBC-5206B81B97BF}" srcOrd="0" destOrd="0" presId="urn:microsoft.com/office/officeart/2005/8/layout/radial1"/>
    <dgm:cxn modelId="{FE5372D9-A3E5-49D8-A978-441E70BD7522}" type="presParOf" srcId="{38F59D46-6464-4595-96D5-D02C96801111}" destId="{E5B25D9F-9380-4D46-A087-706E86E4AC1A}" srcOrd="14" destOrd="0" presId="urn:microsoft.com/office/officeart/2005/8/layout/radial1"/>
    <dgm:cxn modelId="{2790FD0C-1189-49D6-BB08-4D7D62F4CBD9}" type="presParOf" srcId="{38F59D46-6464-4595-96D5-D02C96801111}" destId="{5702E575-73A6-4AA1-B3E7-E0363873612B}" srcOrd="15" destOrd="0" presId="urn:microsoft.com/office/officeart/2005/8/layout/radial1"/>
    <dgm:cxn modelId="{95CADF8B-2D8E-4C92-9D70-92952DAC64C1}" type="presParOf" srcId="{5702E575-73A6-4AA1-B3E7-E0363873612B}" destId="{52EC1403-AB13-4C02-B18C-EED94E951DBF}" srcOrd="0" destOrd="0" presId="urn:microsoft.com/office/officeart/2005/8/layout/radial1"/>
    <dgm:cxn modelId="{8A73E21D-5896-4DBB-B984-F66A72464E74}" type="presParOf" srcId="{38F59D46-6464-4595-96D5-D02C96801111}" destId="{50CA9644-4137-457A-B747-DF52D72470B8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6FE56-B272-4B2F-8591-5E2DC8A1ABDE}">
      <dsp:nvSpPr>
        <dsp:cNvPr id="0" name=""/>
        <dsp:cNvSpPr/>
      </dsp:nvSpPr>
      <dsp:spPr>
        <a:xfrm>
          <a:off x="5147659" y="1165578"/>
          <a:ext cx="1221031" cy="1221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26475" y="1344394"/>
        <a:ext cx="863399" cy="863399"/>
      </dsp:txXfrm>
    </dsp:sp>
    <dsp:sp modelId="{696FF966-ACC3-426E-AE65-30EC13EC0962}">
      <dsp:nvSpPr>
        <dsp:cNvPr id="0" name=""/>
        <dsp:cNvSpPr/>
      </dsp:nvSpPr>
      <dsp:spPr>
        <a:xfrm rot="11561797">
          <a:off x="2702838" y="1358681"/>
          <a:ext cx="249019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9019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 rot="10800000">
        <a:off x="3885681" y="1305997"/>
        <a:ext cx="124509" cy="124509"/>
      </dsp:txXfrm>
    </dsp:sp>
    <dsp:sp modelId="{62218D36-A826-4D27-8D41-B7C8A44B023E}">
      <dsp:nvSpPr>
        <dsp:cNvPr id="0" name=""/>
        <dsp:cNvSpPr/>
      </dsp:nvSpPr>
      <dsp:spPr>
        <a:xfrm>
          <a:off x="1417569" y="282215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12636" y="477282"/>
        <a:ext cx="941865" cy="941865"/>
      </dsp:txXfrm>
    </dsp:sp>
    <dsp:sp modelId="{D4C3E408-2824-4D71-AAEB-927B5A7888E6}">
      <dsp:nvSpPr>
        <dsp:cNvPr id="0" name=""/>
        <dsp:cNvSpPr/>
      </dsp:nvSpPr>
      <dsp:spPr>
        <a:xfrm rot="10134464">
          <a:off x="2398026" y="2152082"/>
          <a:ext cx="278707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8707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3721885" y="2091976"/>
        <a:ext cx="139353" cy="139353"/>
      </dsp:txXfrm>
    </dsp:sp>
    <dsp:sp modelId="{730CA5DF-FB8E-42A2-852A-18CB15170968}">
      <dsp:nvSpPr>
        <dsp:cNvPr id="0" name=""/>
        <dsp:cNvSpPr/>
      </dsp:nvSpPr>
      <dsp:spPr>
        <a:xfrm>
          <a:off x="1104502" y="189188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99569" y="2086953"/>
        <a:ext cx="941865" cy="941865"/>
      </dsp:txXfrm>
    </dsp:sp>
    <dsp:sp modelId="{5A158FBC-0FC8-4526-9DDE-FB6BD1898112}">
      <dsp:nvSpPr>
        <dsp:cNvPr id="0" name=""/>
        <dsp:cNvSpPr/>
      </dsp:nvSpPr>
      <dsp:spPr>
        <a:xfrm rot="8553747">
          <a:off x="2924686" y="2933513"/>
          <a:ext cx="2618404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18404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4168428" y="2877624"/>
        <a:ext cx="130920" cy="130920"/>
      </dsp:txXfrm>
    </dsp:sp>
    <dsp:sp modelId="{2A5A8700-2DDF-4C28-AEB3-C6EDF2F30C2E}">
      <dsp:nvSpPr>
        <dsp:cNvPr id="0" name=""/>
        <dsp:cNvSpPr/>
      </dsp:nvSpPr>
      <dsp:spPr>
        <a:xfrm>
          <a:off x="1999546" y="3477802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</a:t>
          </a: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介紹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94613" y="3672869"/>
        <a:ext cx="941865" cy="941865"/>
      </dsp:txXfrm>
    </dsp:sp>
    <dsp:sp modelId="{A60C01E7-F72B-4B5B-B3DB-913D31AD598D}">
      <dsp:nvSpPr>
        <dsp:cNvPr id="0" name=""/>
        <dsp:cNvSpPr/>
      </dsp:nvSpPr>
      <dsp:spPr>
        <a:xfrm rot="6644444">
          <a:off x="4326806" y="3176685"/>
          <a:ext cx="179473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9473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 rot="10800000">
        <a:off x="5179305" y="3141388"/>
        <a:ext cx="89736" cy="89736"/>
      </dsp:txXfrm>
    </dsp:sp>
    <dsp:sp modelId="{87BA534D-C71B-47E0-BF0B-4A288136821D}">
      <dsp:nvSpPr>
        <dsp:cNvPr id="0" name=""/>
        <dsp:cNvSpPr/>
      </dsp:nvSpPr>
      <dsp:spPr>
        <a:xfrm>
          <a:off x="4004523" y="398230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99590" y="4177373"/>
        <a:ext cx="941865" cy="941865"/>
      </dsp:txXfrm>
    </dsp:sp>
    <dsp:sp modelId="{F9BA0EB6-3D0D-4B94-A4B2-0452F68CC381}">
      <dsp:nvSpPr>
        <dsp:cNvPr id="0" name=""/>
        <dsp:cNvSpPr/>
      </dsp:nvSpPr>
      <dsp:spPr>
        <a:xfrm rot="4186884">
          <a:off x="5387074" y="3174126"/>
          <a:ext cx="17790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790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6232115" y="3139221"/>
        <a:ext cx="88951" cy="88951"/>
      </dsp:txXfrm>
    </dsp:sp>
    <dsp:sp modelId="{5717422D-5448-44BD-B2FD-E3446E1C4484}">
      <dsp:nvSpPr>
        <dsp:cNvPr id="0" name=""/>
        <dsp:cNvSpPr/>
      </dsp:nvSpPr>
      <dsp:spPr>
        <a:xfrm>
          <a:off x="6148182" y="3977364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43249" y="4172431"/>
        <a:ext cx="941865" cy="941865"/>
      </dsp:txXfrm>
    </dsp:sp>
    <dsp:sp modelId="{71E4E7D5-9D3A-40BE-8726-167AE2BF983B}">
      <dsp:nvSpPr>
        <dsp:cNvPr id="0" name=""/>
        <dsp:cNvSpPr/>
      </dsp:nvSpPr>
      <dsp:spPr>
        <a:xfrm rot="2224486">
          <a:off x="5979614" y="2926837"/>
          <a:ext cx="262835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2835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228081" y="2870699"/>
        <a:ext cx="131417" cy="131417"/>
      </dsp:txXfrm>
    </dsp:sp>
    <dsp:sp modelId="{995237E8-9B78-4B2D-A50A-BBCEA1E8225E}">
      <dsp:nvSpPr>
        <dsp:cNvPr id="0" name=""/>
        <dsp:cNvSpPr/>
      </dsp:nvSpPr>
      <dsp:spPr>
        <a:xfrm>
          <a:off x="8207672" y="346416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402739" y="3659236"/>
        <a:ext cx="941865" cy="941865"/>
      </dsp:txXfrm>
    </dsp:sp>
    <dsp:sp modelId="{B136519B-061B-41D0-87D7-DDA350286F00}">
      <dsp:nvSpPr>
        <dsp:cNvPr id="0" name=""/>
        <dsp:cNvSpPr/>
      </dsp:nvSpPr>
      <dsp:spPr>
        <a:xfrm rot="654853">
          <a:off x="6332929" y="2140862"/>
          <a:ext cx="27331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331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631168" y="2082105"/>
        <a:ext cx="136656" cy="136656"/>
      </dsp:txXfrm>
    </dsp:sp>
    <dsp:sp modelId="{E5B25D9F-9380-4D46-A087-706E86E4AC1A}">
      <dsp:nvSpPr>
        <dsp:cNvPr id="0" name=""/>
        <dsp:cNvSpPr/>
      </dsp:nvSpPr>
      <dsp:spPr>
        <a:xfrm>
          <a:off x="9029297" y="1869277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224364" y="2064344"/>
        <a:ext cx="941865" cy="941865"/>
      </dsp:txXfrm>
    </dsp:sp>
    <dsp:sp modelId="{5702E575-73A6-4AA1-B3E7-E0363873612B}">
      <dsp:nvSpPr>
        <dsp:cNvPr id="0" name=""/>
        <dsp:cNvSpPr/>
      </dsp:nvSpPr>
      <dsp:spPr>
        <a:xfrm rot="20824965">
          <a:off x="6322207" y="1355902"/>
          <a:ext cx="2452717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52717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487248" y="1304155"/>
        <a:ext cx="122635" cy="122635"/>
      </dsp:txXfrm>
    </dsp:sp>
    <dsp:sp modelId="{50CA9644-4137-457A-B747-DF52D72470B8}">
      <dsp:nvSpPr>
        <dsp:cNvPr id="0" name=""/>
        <dsp:cNvSpPr/>
      </dsp:nvSpPr>
      <dsp:spPr>
        <a:xfrm>
          <a:off x="8727037" y="27644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922104" y="471516"/>
        <a:ext cx="941865" cy="941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3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4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6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61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9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3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pshan.github.io/Midterm_HTML/NTUTtransfer/index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3" y="646299"/>
            <a:ext cx="3457575" cy="428625"/>
          </a:xfrm>
          <a:prstGeom prst="rect">
            <a:avLst/>
          </a:prstGeom>
          <a:ln>
            <a:solidFill>
              <a:srgbClr val="C6DBF0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3068211" y="20870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轉學生聯會網站</a:t>
            </a:r>
            <a:endParaRPr lang="zh-TW" altLang="en-US" sz="6600" b="1" dirty="0">
              <a:solidFill>
                <a:srgbClr val="FFFF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1386989" y="3410218"/>
            <a:ext cx="9278470" cy="0"/>
          </a:xfrm>
          <a:prstGeom prst="line">
            <a:avLst/>
          </a:prstGeom>
          <a:ln w="28575">
            <a:solidFill>
              <a:srgbClr val="F7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64643" y="3759840"/>
            <a:ext cx="5666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105590451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endParaRPr lang="en-US" altLang="zh-TW" sz="36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105650031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endParaRPr lang="zh-TW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17" y="173518"/>
            <a:ext cx="4155460" cy="654809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917491" y="1735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44708" y="39748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673143" y="1381171"/>
            <a:ext cx="149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7029699" y="2031510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73143" y="2031510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導覽列按鍵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7029699" y="138117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1404616" y="61959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2260586" y="61959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20143" y="851839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社團文字簡介區塊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4708" y="1071805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17846" y="28544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社徽區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</a:p>
        </p:txBody>
      </p:sp>
      <p:sp>
        <p:nvSpPr>
          <p:cNvPr id="14" name="矩形 13"/>
          <p:cNvSpPr/>
          <p:nvPr/>
        </p:nvSpPr>
        <p:spPr>
          <a:xfrm>
            <a:off x="4904708" y="3080045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916733" y="4765864"/>
            <a:ext cx="255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24708" y="4991474"/>
            <a:ext cx="28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97523" y="3393343"/>
            <a:ext cx="221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第五屆社徽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7054079" y="40436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97523" y="4043682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第六屆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</a:t>
            </a:r>
          </a:p>
        </p:txBody>
      </p:sp>
      <p:sp>
        <p:nvSpPr>
          <p:cNvPr id="20" name="菱形 19"/>
          <p:cNvSpPr/>
          <p:nvPr/>
        </p:nvSpPr>
        <p:spPr>
          <a:xfrm>
            <a:off x="7054079" y="33933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3360973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1720586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7029699" y="5293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673143" y="5293743"/>
            <a:ext cx="256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</a:p>
        </p:txBody>
      </p:sp>
      <p:sp>
        <p:nvSpPr>
          <p:cNvPr id="25" name="菱形 24"/>
          <p:cNvSpPr/>
          <p:nvPr/>
        </p:nvSpPr>
        <p:spPr>
          <a:xfrm>
            <a:off x="2524168" y="412874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7048900" y="5915099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692343" y="5915099"/>
            <a:ext cx="306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組織章程文字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28" name="菱形 27"/>
          <p:cNvSpPr/>
          <p:nvPr/>
        </p:nvSpPr>
        <p:spPr>
          <a:xfrm>
            <a:off x="3090973" y="514439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65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50" y="269794"/>
            <a:ext cx="4037727" cy="631841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29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成員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210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4" y="268765"/>
            <a:ext cx="2576869" cy="63204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54" y="268763"/>
            <a:ext cx="2576869" cy="6320471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3" y="268764"/>
            <a:ext cx="2577600" cy="6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2" y="268765"/>
            <a:ext cx="2576869" cy="63204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705943" y="60870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8647" y="834311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67601" y="1323754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社團老師照片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6824157" y="197409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974093"/>
            <a:ext cx="335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老師文</a:t>
            </a:r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24157" y="132375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964594" y="117152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853943" y="117152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705943" y="3087104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九位幹部簡介區塊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0647" y="3301730"/>
            <a:ext cx="1548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3146293" y="377274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123943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67601" y="3772743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</a:p>
        </p:txBody>
      </p:sp>
      <p:sp>
        <p:nvSpPr>
          <p:cNvPr id="16" name="菱形 15"/>
          <p:cNvSpPr/>
          <p:nvPr/>
        </p:nvSpPr>
        <p:spPr>
          <a:xfrm>
            <a:off x="6824157" y="44230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67601" y="4423082"/>
            <a:ext cx="376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幹部姓名及執掌說明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6824157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65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82" y="278708"/>
            <a:ext cx="2578832" cy="63221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c9f7ef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奇數幹部內容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偶數幹部內容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742689" y="179690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42689" y="4257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42689" y="4750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42689" y="524229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2689" y="573449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742689" y="3765698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742689" y="327349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742689" y="2781300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742689" y="2289101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33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年度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活動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0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38" y="275664"/>
            <a:ext cx="2269110" cy="63072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52" y="275928"/>
            <a:ext cx="2268000" cy="6306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67" y="275929"/>
            <a:ext cx="2267567" cy="63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57" y="275400"/>
            <a:ext cx="2269110" cy="63072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694200" y="540195"/>
            <a:ext cx="2832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年度活動頁面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2811" y="764159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49852" y="3247047"/>
            <a:ext cx="193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文字簡介</a:t>
            </a:r>
          </a:p>
        </p:txBody>
      </p:sp>
      <p:sp>
        <p:nvSpPr>
          <p:cNvPr id="6" name="菱形 5"/>
          <p:cNvSpPr/>
          <p:nvPr/>
        </p:nvSpPr>
        <p:spPr>
          <a:xfrm>
            <a:off x="6806408" y="389738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49852" y="3897386"/>
            <a:ext cx="353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每個活動照片各兩張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06408" y="3247047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232365" y="264344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755612" y="339169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96852" y="2600752"/>
            <a:ext cx="413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六個年度活動區塊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92811" y="2820718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9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30" y="137010"/>
            <a:ext cx="2370667" cy="65958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62581" y="1496899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62582" y="3931939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201889" y="66985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01889" y="539558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01889" y="445043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201889" y="353718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201889" y="259204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01889" y="1646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35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154467" y="73253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目錄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03313" y="210353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03313" y="4093770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設計圖們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687163" y="2103534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en-US" altLang="zh-TW" sz="48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687163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687163" y="4093770"/>
            <a:ext cx="3940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一些小地方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03313" y="5088889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導覽設計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87163" y="5088889"/>
            <a:ext cx="2792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 DEMO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203313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37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</a:p>
        </p:txBody>
      </p:sp>
    </p:spTree>
    <p:extLst>
      <p:ext uri="{BB962C8B-B14F-4D97-AF65-F5344CB8AC3E}">
        <p14:creationId xmlns:p14="http://schemas.microsoft.com/office/powerpoint/2010/main" val="169335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聯絡我們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373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8.</a:t>
            </a:r>
            <a:r>
              <a:rPr kumimoji="0" lang="en-US" altLang="zh-TW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其他連結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922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文件下載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384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574411" y="2875002"/>
            <a:ext cx="30700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877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103" t="16937" b="9065"/>
          <a:stretch/>
        </p:blipFill>
        <p:spPr>
          <a:xfrm>
            <a:off x="1518555" y="605118"/>
            <a:ext cx="9185305" cy="56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51237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使用語言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b="12762"/>
          <a:stretch/>
        </p:blipFill>
        <p:spPr>
          <a:xfrm>
            <a:off x="1107141" y="1721222"/>
            <a:ext cx="10058400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6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94032" y="2907273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一些小地方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55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52840" y="1061550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音樂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14851" t="80463" r="13456"/>
          <a:stretch/>
        </p:blipFill>
        <p:spPr>
          <a:xfrm>
            <a:off x="1227915" y="2628807"/>
            <a:ext cx="9778701" cy="16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00" t="21403" r="6832" b="10963"/>
          <a:stretch/>
        </p:blipFill>
        <p:spPr>
          <a:xfrm>
            <a:off x="1252870" y="1600713"/>
            <a:ext cx="9686260" cy="45135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52840" y="646873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拉頁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3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37790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1900605407"/>
              </p:ext>
            </p:extLst>
          </p:nvPr>
        </p:nvGraphicFramePr>
        <p:xfrm>
          <a:off x="364563" y="995082"/>
          <a:ext cx="114822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7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7910" t="29415" r="9986" b="6891"/>
          <a:stretch/>
        </p:blipFill>
        <p:spPr>
          <a:xfrm>
            <a:off x="505612" y="1366226"/>
            <a:ext cx="11198710" cy="52174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080672" y="375917"/>
            <a:ext cx="6038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嵌入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maps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2334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36144" y="59782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自動下載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60" t="22757" r="6858" b="11173"/>
          <a:stretch/>
        </p:blipFill>
        <p:spPr>
          <a:xfrm>
            <a:off x="721821" y="1572364"/>
            <a:ext cx="10748358" cy="48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38380" y="1280488"/>
            <a:ext cx="2114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53561" y="3203489"/>
            <a:ext cx="10084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https://tpshan.github.io/Midterm_HTML/NTUTtransfer/index.html</a:t>
            </a:r>
            <a:endParaRPr lang="zh-TW" altLang="en-US" sz="24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87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772561" y="85517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330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2761343" y="126000"/>
            <a:ext cx="6605516" cy="660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411070" y="1378403"/>
            <a:ext cx="53698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Grid </a:t>
            </a:r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</a:t>
            </a:r>
            <a:endParaRPr lang="en-US" altLang="zh-TW" sz="6600" b="1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</a:t>
            </a:r>
            <a:r>
              <a:rPr lang="zh-TW" altLang="en-US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004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696473" y="2875002"/>
            <a:ext cx="28087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30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最新公告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45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5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8" y="551646"/>
            <a:ext cx="3669037" cy="57816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5" y="551328"/>
            <a:ext cx="3672000" cy="5782236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67" y="551328"/>
            <a:ext cx="36720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自訂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7FA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358</Words>
  <Application>Microsoft Office PowerPoint</Application>
  <PresentationFormat>寬螢幕</PresentationFormat>
  <Paragraphs>127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36</cp:revision>
  <dcterms:created xsi:type="dcterms:W3CDTF">2018-04-23T12:37:03Z</dcterms:created>
  <dcterms:modified xsi:type="dcterms:W3CDTF">2018-04-25T15:46:40Z</dcterms:modified>
</cp:coreProperties>
</file>